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5422D-7CE9-4C20-9999-FAD03B2A3432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3488"/>
            <a:ext cx="481330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75CF-DECA-4376-A113-D78FB7568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25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1pPr>
    <a:lvl2pPr marL="394244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2pPr>
    <a:lvl3pPr marL="788487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3pPr>
    <a:lvl4pPr marL="1182731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4pPr>
    <a:lvl5pPr marL="1576974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5pPr>
    <a:lvl6pPr marL="1971218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6pPr>
    <a:lvl7pPr marL="2365461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7pPr>
    <a:lvl8pPr marL="2759705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8pPr>
    <a:lvl9pPr marL="3153948" algn="l" defTabSz="788487" rtl="0" eaLnBrk="1" latinLnBrk="0" hangingPunct="1">
      <a:defRPr sz="10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30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1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3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90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9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4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04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5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9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8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90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1466-CB9B-458E-939C-F4EBF4EF5390}" type="datetimeFigureOut">
              <a:rPr lang="de-DE" smtClean="0"/>
              <a:t>03.04.2019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112D-3EF7-4B88-BE59-D240FB593D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0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v-barnstorf.de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2DA5644A-8C2C-472D-A30C-30446EC90D24}"/>
              </a:ext>
            </a:extLst>
          </p:cNvPr>
          <p:cNvSpPr/>
          <p:nvPr/>
        </p:nvSpPr>
        <p:spPr>
          <a:xfrm>
            <a:off x="0" y="1382391"/>
            <a:ext cx="9891943" cy="5186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C4978B9F-B28D-4530-9004-B7A01BE89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663" y="288700"/>
            <a:ext cx="9905999" cy="1099771"/>
          </a:xfrm>
          <a:noFill/>
        </p:spPr>
        <p:txBody>
          <a:bodyPr anchor="ctr">
            <a:normAutofit/>
          </a:bodyPr>
          <a:lstStyle/>
          <a:p>
            <a:r>
              <a:rPr lang="de-DE" sz="3600" b="1" dirty="0">
                <a:solidFill>
                  <a:srgbClr val="1811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Kursplan </a:t>
            </a:r>
            <a:r>
              <a:rPr lang="de-DE" sz="3600" b="1" dirty="0" smtClean="0">
                <a:solidFill>
                  <a:srgbClr val="1811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Sommer 2019</a:t>
            </a:r>
            <a:r>
              <a:rPr lang="de-DE" sz="3900" dirty="0">
                <a:solidFill>
                  <a:srgbClr val="1811A7"/>
                </a:solidFill>
              </a:rPr>
              <a:t/>
            </a:r>
            <a:br>
              <a:rPr lang="de-DE" sz="3900" dirty="0">
                <a:solidFill>
                  <a:srgbClr val="1811A7"/>
                </a:solidFill>
              </a:rPr>
            </a:br>
            <a:r>
              <a:rPr lang="de-DE" sz="1800" dirty="0">
                <a:solidFill>
                  <a:srgbClr val="1811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www.sv-barnstorf.de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85E0F88A-A90E-4A28-8B8D-9E505DE4D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7288" y="5686782"/>
            <a:ext cx="3330223" cy="8037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solidFill>
                  <a:srgbClr val="1811A7"/>
                </a:solidFill>
              </a:rPr>
              <a:t>Weitere Infos zu den Kursen auf der Homepage </a:t>
            </a:r>
            <a:r>
              <a:rPr lang="de-DE" sz="1400" dirty="0">
                <a:solidFill>
                  <a:srgbClr val="1811A7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www.sv-barnstorf.de</a:t>
            </a:r>
            <a:r>
              <a:rPr lang="de-DE" sz="1400" dirty="0">
                <a:solidFill>
                  <a:srgbClr val="1811A7"/>
                </a:solidFill>
              </a:rPr>
              <a:t> oder per E-Mail sv-barnstorf@wolfsburg.de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3CB08DA9-F468-4494-8685-EFA88C7BD32D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1" y="508357"/>
            <a:ext cx="839712" cy="8388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259DE248-0C3E-4B0F-9DB2-D322D3EB3EC7}"/>
              </a:ext>
            </a:extLst>
          </p:cNvPr>
          <p:cNvSpPr/>
          <p:nvPr/>
        </p:nvSpPr>
        <p:spPr>
          <a:xfrm>
            <a:off x="8006505" y="464345"/>
            <a:ext cx="1776619" cy="267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/>
              <a:t>Alle Altersklassen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="" xmlns:a16="http://schemas.microsoft.com/office/drawing/2014/main" id="{26F8174B-9495-4033-9133-1D3F00EBE828}"/>
              </a:ext>
            </a:extLst>
          </p:cNvPr>
          <p:cNvSpPr/>
          <p:nvPr/>
        </p:nvSpPr>
        <p:spPr>
          <a:xfrm>
            <a:off x="8006505" y="769936"/>
            <a:ext cx="1776619" cy="267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/>
              <a:t>Kinder/Jugend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62D023FE-C08E-489B-A8A6-0743366AC96F}"/>
              </a:ext>
            </a:extLst>
          </p:cNvPr>
          <p:cNvSpPr/>
          <p:nvPr/>
        </p:nvSpPr>
        <p:spPr>
          <a:xfrm>
            <a:off x="8006505" y="1080906"/>
            <a:ext cx="1776619" cy="267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/>
              <a:t>Erwachsene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5B145CDF-7B81-4468-8E2E-7F6F33A62830}"/>
              </a:ext>
            </a:extLst>
          </p:cNvPr>
          <p:cNvSpPr/>
          <p:nvPr/>
        </p:nvSpPr>
        <p:spPr>
          <a:xfrm>
            <a:off x="118582" y="1508605"/>
            <a:ext cx="1933200" cy="3122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Montag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DC3F9B85-872F-4DF4-8F16-03F2E1555C1A}"/>
              </a:ext>
            </a:extLst>
          </p:cNvPr>
          <p:cNvSpPr/>
          <p:nvPr/>
        </p:nvSpPr>
        <p:spPr>
          <a:xfrm>
            <a:off x="2053139" y="1510708"/>
            <a:ext cx="1933200" cy="3122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Dienstag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588AC126-59BD-47DC-9CD3-16D57EA97A9A}"/>
              </a:ext>
            </a:extLst>
          </p:cNvPr>
          <p:cNvSpPr/>
          <p:nvPr/>
        </p:nvSpPr>
        <p:spPr>
          <a:xfrm>
            <a:off x="4000455" y="1510709"/>
            <a:ext cx="1933200" cy="3122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Mittwoch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="" xmlns:a16="http://schemas.microsoft.com/office/drawing/2014/main" id="{72AC3F67-F338-4671-AFBF-6327C519A2D8}"/>
              </a:ext>
            </a:extLst>
          </p:cNvPr>
          <p:cNvSpPr/>
          <p:nvPr/>
        </p:nvSpPr>
        <p:spPr>
          <a:xfrm>
            <a:off x="5942654" y="1512761"/>
            <a:ext cx="1933200" cy="3122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Donnerstag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6CF01E9B-5200-48A8-A59F-8BEE5277039A}"/>
              </a:ext>
            </a:extLst>
          </p:cNvPr>
          <p:cNvSpPr/>
          <p:nvPr/>
        </p:nvSpPr>
        <p:spPr>
          <a:xfrm>
            <a:off x="7879361" y="1515528"/>
            <a:ext cx="1933200" cy="3122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63" dirty="0"/>
              <a:t>Freitag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6F258240-AF44-48EC-9884-5A342D459258}"/>
              </a:ext>
            </a:extLst>
          </p:cNvPr>
          <p:cNvSpPr/>
          <p:nvPr/>
        </p:nvSpPr>
        <p:spPr>
          <a:xfrm>
            <a:off x="118582" y="1860188"/>
            <a:ext cx="19332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Yoga</a:t>
            </a:r>
          </a:p>
          <a:p>
            <a:pPr algn="ctr"/>
            <a:r>
              <a:rPr lang="de-DE" sz="1138" dirty="0"/>
              <a:t>Sporthalle Nordsteimke </a:t>
            </a:r>
          </a:p>
          <a:p>
            <a:pPr algn="ctr"/>
            <a:r>
              <a:rPr lang="de-DE" sz="1138" dirty="0"/>
              <a:t>9:00-10:30 Uhr</a:t>
            </a:r>
            <a:endParaRPr lang="de-DE" sz="1138" b="1" dirty="0"/>
          </a:p>
        </p:txBody>
      </p:sp>
      <p:sp>
        <p:nvSpPr>
          <p:cNvPr id="15" name="Rechteck 14">
            <a:extLst>
              <a:ext uri="{FF2B5EF4-FFF2-40B4-BE49-F238E27FC236}">
                <a16:creationId xmlns="" xmlns:a16="http://schemas.microsoft.com/office/drawing/2014/main" id="{7949CDAC-02F8-45DD-94CB-750CBE34681B}"/>
              </a:ext>
            </a:extLst>
          </p:cNvPr>
          <p:cNvSpPr/>
          <p:nvPr/>
        </p:nvSpPr>
        <p:spPr>
          <a:xfrm>
            <a:off x="118361" y="2526399"/>
            <a:ext cx="1933200" cy="75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Trampolin</a:t>
            </a:r>
            <a:r>
              <a:rPr lang="de-DE" sz="1625" b="1" dirty="0"/>
              <a:t/>
            </a:r>
            <a:br>
              <a:rPr lang="de-DE" sz="1625" b="1" dirty="0"/>
            </a:br>
            <a:r>
              <a:rPr lang="de-DE" sz="1138" dirty="0"/>
              <a:t>Große Halle</a:t>
            </a:r>
          </a:p>
          <a:p>
            <a:pPr algn="ctr"/>
            <a:r>
              <a:rPr lang="de-DE" sz="1138" dirty="0" smtClean="0"/>
              <a:t>16:00-19:00 </a:t>
            </a:r>
            <a:r>
              <a:rPr lang="de-DE" sz="1138" dirty="0"/>
              <a:t>Uhr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="" xmlns:a16="http://schemas.microsoft.com/office/drawing/2014/main" id="{C20B95DE-9986-473B-ABE5-BCE3E6038175}"/>
              </a:ext>
            </a:extLst>
          </p:cNvPr>
          <p:cNvSpPr/>
          <p:nvPr/>
        </p:nvSpPr>
        <p:spPr>
          <a:xfrm>
            <a:off x="112969" y="3309243"/>
            <a:ext cx="1933200" cy="75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Volleyball</a:t>
            </a:r>
            <a:r>
              <a:rPr lang="de-DE" sz="1463" b="1" dirty="0"/>
              <a:t/>
            </a:r>
            <a:br>
              <a:rPr lang="de-DE" sz="1463" b="1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19:00-21:00 Uhr</a:t>
            </a:r>
            <a:br>
              <a:rPr lang="de-DE" sz="1138" dirty="0"/>
            </a:br>
            <a:r>
              <a:rPr lang="de-DE" sz="1138" dirty="0"/>
              <a:t>keine Vorkenntnisse nötig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="" xmlns:a16="http://schemas.microsoft.com/office/drawing/2014/main" id="{16DCAD8B-66D8-4EC5-B2D5-5E0D54CAA978}"/>
              </a:ext>
            </a:extLst>
          </p:cNvPr>
          <p:cNvSpPr/>
          <p:nvPr/>
        </p:nvSpPr>
        <p:spPr>
          <a:xfrm>
            <a:off x="2059011" y="1860189"/>
            <a:ext cx="19332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fit &amp; mobil</a:t>
            </a:r>
            <a:r>
              <a:rPr lang="de-DE" sz="1463" b="1" dirty="0"/>
              <a:t/>
            </a:r>
            <a:br>
              <a:rPr lang="de-DE" sz="1463" b="1" dirty="0"/>
            </a:br>
            <a:r>
              <a:rPr lang="de-DE" sz="1138" dirty="0"/>
              <a:t>Mehrzweckraum</a:t>
            </a:r>
            <a:br>
              <a:rPr lang="de-DE" sz="1138" dirty="0"/>
            </a:br>
            <a:r>
              <a:rPr lang="de-DE" sz="1138" dirty="0"/>
              <a:t>10:00-11:00 Uhr</a:t>
            </a:r>
            <a:endParaRPr lang="de-DE" sz="1138" b="1" dirty="0"/>
          </a:p>
        </p:txBody>
      </p:sp>
      <p:sp>
        <p:nvSpPr>
          <p:cNvPr id="19" name="Rechteck 18">
            <a:extLst>
              <a:ext uri="{FF2B5EF4-FFF2-40B4-BE49-F238E27FC236}">
                <a16:creationId xmlns="" xmlns:a16="http://schemas.microsoft.com/office/drawing/2014/main" id="{BAE46EAF-0412-46DB-869A-21CAD20C16FF}"/>
              </a:ext>
            </a:extLst>
          </p:cNvPr>
          <p:cNvSpPr/>
          <p:nvPr/>
        </p:nvSpPr>
        <p:spPr>
          <a:xfrm>
            <a:off x="2058133" y="2526399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Kinderturnen 3-6 J. 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15:00-16:00 Uhr</a:t>
            </a:r>
            <a:endParaRPr lang="de-DE" sz="1138" b="1" dirty="0"/>
          </a:p>
        </p:txBody>
      </p:sp>
      <p:sp>
        <p:nvSpPr>
          <p:cNvPr id="21" name="Rechteck 20">
            <a:extLst>
              <a:ext uri="{FF2B5EF4-FFF2-40B4-BE49-F238E27FC236}">
                <a16:creationId xmlns="" xmlns:a16="http://schemas.microsoft.com/office/drawing/2014/main" id="{86074F3C-05FA-470E-88B3-295F93D40A17}"/>
              </a:ext>
            </a:extLst>
          </p:cNvPr>
          <p:cNvSpPr/>
          <p:nvPr/>
        </p:nvSpPr>
        <p:spPr>
          <a:xfrm>
            <a:off x="2059524" y="4081883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Damengymnastik</a:t>
            </a:r>
            <a:r>
              <a:rPr lang="de-DE" sz="1463" b="1" dirty="0"/>
              <a:t/>
            </a:r>
            <a:br>
              <a:rPr lang="de-DE" sz="1463" b="1" dirty="0"/>
            </a:br>
            <a:r>
              <a:rPr lang="de-DE" sz="1138" dirty="0"/>
              <a:t>Mehrzweckraum</a:t>
            </a:r>
            <a:br>
              <a:rPr lang="de-DE" sz="1138" dirty="0"/>
            </a:br>
            <a:r>
              <a:rPr lang="de-DE" sz="1138" dirty="0"/>
              <a:t>17:00-18:00 Uhr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="" xmlns:a16="http://schemas.microsoft.com/office/drawing/2014/main" id="{11C9158B-063A-4792-BC0C-83A2C05ADF54}"/>
              </a:ext>
            </a:extLst>
          </p:cNvPr>
          <p:cNvSpPr/>
          <p:nvPr/>
        </p:nvSpPr>
        <p:spPr>
          <a:xfrm>
            <a:off x="5940785" y="4854850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Pilates &amp; Co.</a:t>
            </a:r>
            <a:r>
              <a:rPr lang="de-DE" sz="1463" b="1" dirty="0"/>
              <a:t/>
            </a:r>
            <a:br>
              <a:rPr lang="de-DE" sz="1463" b="1" dirty="0"/>
            </a:br>
            <a:r>
              <a:rPr lang="de-DE" sz="1138" dirty="0"/>
              <a:t>Mehrzweckraum</a:t>
            </a:r>
            <a:br>
              <a:rPr lang="de-DE" sz="1138" dirty="0"/>
            </a:br>
            <a:r>
              <a:rPr lang="de-DE" sz="1138" dirty="0"/>
              <a:t>19:30-21:00 Uhr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="" xmlns:a16="http://schemas.microsoft.com/office/drawing/2014/main" id="{E4B67036-B768-4FA5-888B-23DEE90431C5}"/>
              </a:ext>
            </a:extLst>
          </p:cNvPr>
          <p:cNvSpPr/>
          <p:nvPr/>
        </p:nvSpPr>
        <p:spPr>
          <a:xfrm>
            <a:off x="5938292" y="3309243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Parkour ab 5 Jahre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17:30-19:00 Uhr</a:t>
            </a:r>
            <a:endParaRPr lang="de-DE" sz="1138" b="1" dirty="0"/>
          </a:p>
        </p:txBody>
      </p:sp>
      <p:sp>
        <p:nvSpPr>
          <p:cNvPr id="24" name="Rechteck 23">
            <a:extLst>
              <a:ext uri="{FF2B5EF4-FFF2-40B4-BE49-F238E27FC236}">
                <a16:creationId xmlns="" xmlns:a16="http://schemas.microsoft.com/office/drawing/2014/main" id="{4E5EE6F3-46C2-4DD5-BB9A-EEBE8F8A394B}"/>
              </a:ext>
            </a:extLst>
          </p:cNvPr>
          <p:cNvSpPr/>
          <p:nvPr/>
        </p:nvSpPr>
        <p:spPr>
          <a:xfrm>
            <a:off x="2059200" y="5636282"/>
            <a:ext cx="1934591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Zumba</a:t>
            </a:r>
            <a:r>
              <a:rPr lang="de-DE" sz="1463" b="1" dirty="0"/>
              <a:t/>
            </a:r>
            <a:br>
              <a:rPr lang="de-DE" sz="1463" b="1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19:00-20:00 Uhr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="" xmlns:a16="http://schemas.microsoft.com/office/drawing/2014/main" id="{77EC95F3-E892-4894-9003-DDD8980F9308}"/>
              </a:ext>
            </a:extLst>
          </p:cNvPr>
          <p:cNvSpPr/>
          <p:nvPr/>
        </p:nvSpPr>
        <p:spPr>
          <a:xfrm>
            <a:off x="3999600" y="2527200"/>
            <a:ext cx="1933200" cy="75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Trampolin</a:t>
            </a:r>
            <a:r>
              <a:rPr lang="de-DE" sz="1625" b="1" dirty="0"/>
              <a:t/>
            </a:r>
            <a:br>
              <a:rPr lang="de-DE" sz="1625" b="1" dirty="0"/>
            </a:br>
            <a:r>
              <a:rPr lang="de-DE" sz="1138" dirty="0"/>
              <a:t>Große Halle</a:t>
            </a:r>
          </a:p>
          <a:p>
            <a:pPr algn="ctr"/>
            <a:r>
              <a:rPr lang="de-DE" sz="1138" dirty="0" smtClean="0"/>
              <a:t>16:00-18:30 </a:t>
            </a:r>
            <a:r>
              <a:rPr lang="de-DE" sz="1138" dirty="0"/>
              <a:t>Uhr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="" xmlns:a16="http://schemas.microsoft.com/office/drawing/2014/main" id="{18DEA19F-8F43-41EC-8350-43185D76ACA5}"/>
              </a:ext>
            </a:extLst>
          </p:cNvPr>
          <p:cNvSpPr/>
          <p:nvPr/>
        </p:nvSpPr>
        <p:spPr>
          <a:xfrm>
            <a:off x="4000457" y="3308400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Kinderschwimmen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Lehrschwimmbecken Heiligendorf</a:t>
            </a:r>
          </a:p>
          <a:p>
            <a:pPr algn="ctr"/>
            <a:r>
              <a:rPr lang="de-DE" sz="1138" dirty="0"/>
              <a:t>18:00-19:00 Uhr</a:t>
            </a:r>
            <a:endParaRPr lang="de-DE" sz="1138" b="1" dirty="0"/>
          </a:p>
        </p:txBody>
      </p:sp>
      <p:sp>
        <p:nvSpPr>
          <p:cNvPr id="27" name="Rechteck 26">
            <a:extLst>
              <a:ext uri="{FF2B5EF4-FFF2-40B4-BE49-F238E27FC236}">
                <a16:creationId xmlns="" xmlns:a16="http://schemas.microsoft.com/office/drawing/2014/main" id="{93E7CE08-99E8-479B-A764-72629CA8F10B}"/>
              </a:ext>
            </a:extLst>
          </p:cNvPr>
          <p:cNvSpPr/>
          <p:nvPr/>
        </p:nvSpPr>
        <p:spPr>
          <a:xfrm>
            <a:off x="4000610" y="4075616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Aquafitness</a:t>
            </a:r>
            <a:br>
              <a:rPr lang="de-DE" sz="1300" b="1" dirty="0"/>
            </a:br>
            <a:r>
              <a:rPr lang="de-DE" sz="1138" dirty="0"/>
              <a:t>Lehrschwimmbecken</a:t>
            </a:r>
          </a:p>
          <a:p>
            <a:pPr algn="ctr"/>
            <a:r>
              <a:rPr lang="de-DE" sz="1138" dirty="0"/>
              <a:t>19:00-20:00 Uhr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="" xmlns:a16="http://schemas.microsoft.com/office/drawing/2014/main" id="{D262E104-30A2-43EC-80A1-A009FFD87C22}"/>
              </a:ext>
            </a:extLst>
          </p:cNvPr>
          <p:cNvSpPr/>
          <p:nvPr/>
        </p:nvSpPr>
        <p:spPr>
          <a:xfrm>
            <a:off x="3997711" y="5636280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b="1" dirty="0"/>
              <a:t>Power-Yoga</a:t>
            </a:r>
            <a:r>
              <a:rPr lang="de-DE" sz="1300" dirty="0"/>
              <a:t/>
            </a:r>
            <a:br>
              <a:rPr lang="de-DE" sz="1300" dirty="0"/>
            </a:br>
            <a:r>
              <a:rPr lang="de-DE" sz="1138" dirty="0"/>
              <a:t>Mehrzweckraum</a:t>
            </a:r>
          </a:p>
          <a:p>
            <a:pPr algn="ctr"/>
            <a:r>
              <a:rPr lang="de-DE" sz="1138" dirty="0"/>
              <a:t>18:30-20:00 Uhr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="" xmlns:a16="http://schemas.microsoft.com/office/drawing/2014/main" id="{64D93EAB-F868-4FB2-8987-C016DCC15E20}"/>
              </a:ext>
            </a:extLst>
          </p:cNvPr>
          <p:cNvSpPr/>
          <p:nvPr/>
        </p:nvSpPr>
        <p:spPr>
          <a:xfrm>
            <a:off x="3999600" y="4854405"/>
            <a:ext cx="1933200" cy="75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Basketball ab 10 Jahre</a:t>
            </a:r>
            <a:r>
              <a:rPr lang="de-DE" sz="1625" b="1" dirty="0"/>
              <a:t/>
            </a:r>
            <a:br>
              <a:rPr lang="de-DE" sz="1625" b="1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 smtClean="0"/>
              <a:t>17:30-20:30 </a:t>
            </a:r>
            <a:r>
              <a:rPr lang="de-DE" sz="1138" dirty="0"/>
              <a:t>Uhr</a:t>
            </a:r>
            <a:br>
              <a:rPr lang="de-DE" sz="1138" dirty="0"/>
            </a:br>
            <a:r>
              <a:rPr lang="de-DE" sz="1138" dirty="0"/>
              <a:t>Keine Vorkenntnisse nötig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="" xmlns:a16="http://schemas.microsoft.com/office/drawing/2014/main" id="{EBCBD65C-11E5-4F12-8F55-365892608356}"/>
              </a:ext>
            </a:extLst>
          </p:cNvPr>
          <p:cNvSpPr/>
          <p:nvPr/>
        </p:nvSpPr>
        <p:spPr>
          <a:xfrm>
            <a:off x="5940000" y="1861200"/>
            <a:ext cx="19332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b="1" dirty="0"/>
              <a:t>Rückbildungsgymnastik </a:t>
            </a:r>
            <a:r>
              <a:rPr lang="de-DE" sz="1138" dirty="0"/>
              <a:t>Mehrzweckraum</a:t>
            </a:r>
          </a:p>
          <a:p>
            <a:pPr algn="ctr"/>
            <a:r>
              <a:rPr lang="de-DE" sz="1138" dirty="0"/>
              <a:t>nach Voranmeldung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="" xmlns:a16="http://schemas.microsoft.com/office/drawing/2014/main" id="{D4BCAE9C-86CC-4E13-AE3D-EDB786FCFFC9}"/>
              </a:ext>
            </a:extLst>
          </p:cNvPr>
          <p:cNvSpPr/>
          <p:nvPr/>
        </p:nvSpPr>
        <p:spPr>
          <a:xfrm>
            <a:off x="5940000" y="2526399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b="1" dirty="0"/>
              <a:t>DELFI</a:t>
            </a:r>
          </a:p>
          <a:p>
            <a:pPr algn="ctr"/>
            <a:r>
              <a:rPr lang="de-DE" sz="1138" dirty="0"/>
              <a:t>Mehrzweckraum</a:t>
            </a:r>
          </a:p>
          <a:p>
            <a:pPr algn="ctr"/>
            <a:r>
              <a:rPr lang="de-DE" sz="1138" dirty="0"/>
              <a:t>nach Voranmeldung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="" xmlns:a16="http://schemas.microsoft.com/office/drawing/2014/main" id="{6B011A22-5F40-4608-9FB1-D5CCD67E8F3B}"/>
              </a:ext>
            </a:extLst>
          </p:cNvPr>
          <p:cNvSpPr/>
          <p:nvPr/>
        </p:nvSpPr>
        <p:spPr>
          <a:xfrm>
            <a:off x="5940785" y="4083295"/>
            <a:ext cx="1933200" cy="75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b="1" dirty="0"/>
              <a:t>Ballsport querbeet</a:t>
            </a:r>
            <a:r>
              <a:rPr lang="de-DE" sz="1300" dirty="0"/>
              <a:t/>
            </a:r>
            <a:br>
              <a:rPr lang="de-DE" sz="1300" dirty="0"/>
            </a:br>
            <a:r>
              <a:rPr lang="de-DE" sz="1138" dirty="0"/>
              <a:t>Große Halle</a:t>
            </a:r>
          </a:p>
          <a:p>
            <a:pPr algn="ctr"/>
            <a:r>
              <a:rPr lang="de-DE" sz="1138" dirty="0"/>
              <a:t>19:00-21:00 Uhr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="" xmlns:a16="http://schemas.microsoft.com/office/drawing/2014/main" id="{51A430B3-EBFC-475F-B6FA-930D5AF8C6FB}"/>
              </a:ext>
            </a:extLst>
          </p:cNvPr>
          <p:cNvSpPr/>
          <p:nvPr/>
        </p:nvSpPr>
        <p:spPr>
          <a:xfrm>
            <a:off x="7873200" y="3303702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Ballspiele ab 5 Jahre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16:30-18:00 Uhr</a:t>
            </a:r>
            <a:endParaRPr lang="de-DE" sz="1138" b="1" dirty="0"/>
          </a:p>
        </p:txBody>
      </p:sp>
      <p:sp>
        <p:nvSpPr>
          <p:cNvPr id="38" name="Rechteck 37">
            <a:extLst>
              <a:ext uri="{FF2B5EF4-FFF2-40B4-BE49-F238E27FC236}">
                <a16:creationId xmlns="" xmlns:a16="http://schemas.microsoft.com/office/drawing/2014/main" id="{91228E75-ABAE-4C61-B59C-48BD91F8B1E9}"/>
              </a:ext>
            </a:extLst>
          </p:cNvPr>
          <p:cNvSpPr/>
          <p:nvPr/>
        </p:nvSpPr>
        <p:spPr>
          <a:xfrm>
            <a:off x="2059200" y="4856338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Parkour ab 5 Jahre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17:30-19:00 Uhr</a:t>
            </a:r>
            <a:endParaRPr lang="de-DE" sz="1138" b="1" dirty="0"/>
          </a:p>
        </p:txBody>
      </p:sp>
      <p:sp>
        <p:nvSpPr>
          <p:cNvPr id="39" name="Rechteck 38">
            <a:extLst>
              <a:ext uri="{FF2B5EF4-FFF2-40B4-BE49-F238E27FC236}">
                <a16:creationId xmlns="" xmlns:a16="http://schemas.microsoft.com/office/drawing/2014/main" id="{3447F980-F680-40A2-BF9F-F481BFEF87C0}"/>
              </a:ext>
            </a:extLst>
          </p:cNvPr>
          <p:cNvSpPr/>
          <p:nvPr/>
        </p:nvSpPr>
        <p:spPr>
          <a:xfrm>
            <a:off x="7874238" y="2527245"/>
            <a:ext cx="1933200" cy="75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Trampolin</a:t>
            </a:r>
            <a:r>
              <a:rPr lang="de-DE" sz="1625" b="1" dirty="0"/>
              <a:t/>
            </a:r>
            <a:br>
              <a:rPr lang="de-DE" sz="1625" b="1" dirty="0"/>
            </a:br>
            <a:r>
              <a:rPr lang="de-DE" sz="1138" dirty="0"/>
              <a:t>Große Halle</a:t>
            </a:r>
          </a:p>
          <a:p>
            <a:pPr algn="ctr"/>
            <a:r>
              <a:rPr lang="de-DE" sz="1138" dirty="0" smtClean="0"/>
              <a:t>16:00-19:00 </a:t>
            </a:r>
            <a:r>
              <a:rPr lang="de-DE" sz="1138" dirty="0"/>
              <a:t>Uhr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="" xmlns:a16="http://schemas.microsoft.com/office/drawing/2014/main" id="{06E8DFC9-770E-4160-918B-4D560C796BD4}"/>
              </a:ext>
            </a:extLst>
          </p:cNvPr>
          <p:cNvSpPr/>
          <p:nvPr/>
        </p:nvSpPr>
        <p:spPr>
          <a:xfrm>
            <a:off x="3999600" y="1862511"/>
            <a:ext cx="19332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00" b="1" dirty="0"/>
              <a:t>DELFI</a:t>
            </a:r>
          </a:p>
          <a:p>
            <a:pPr algn="ctr"/>
            <a:r>
              <a:rPr lang="de-DE" sz="1138" dirty="0"/>
              <a:t>Mehrzweckraum</a:t>
            </a:r>
          </a:p>
          <a:p>
            <a:pPr algn="ctr"/>
            <a:r>
              <a:rPr lang="de-DE" sz="1138" dirty="0"/>
              <a:t>nach Voranmeldung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="" xmlns:a16="http://schemas.microsoft.com/office/drawing/2014/main" id="{CF223603-C91E-4883-8B61-1456A969D36C}"/>
              </a:ext>
            </a:extLst>
          </p:cNvPr>
          <p:cNvSpPr/>
          <p:nvPr/>
        </p:nvSpPr>
        <p:spPr>
          <a:xfrm>
            <a:off x="2065461" y="3309777"/>
            <a:ext cx="1933200" cy="75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dirty="0"/>
              <a:t>Eltern-Kind-Turnen</a:t>
            </a:r>
            <a:r>
              <a:rPr lang="de-DE" sz="1138" dirty="0"/>
              <a:t/>
            </a:r>
            <a:br>
              <a:rPr lang="de-DE" sz="1138" dirty="0"/>
            </a:br>
            <a:r>
              <a:rPr lang="de-DE" sz="1138" dirty="0"/>
              <a:t>Große Halle</a:t>
            </a:r>
            <a:br>
              <a:rPr lang="de-DE" sz="1138" dirty="0"/>
            </a:br>
            <a:r>
              <a:rPr lang="de-DE" sz="1138" dirty="0"/>
              <a:t>16:00-17:00 Uhr</a:t>
            </a:r>
            <a:endParaRPr lang="de-DE" sz="1138" b="1" dirty="0"/>
          </a:p>
        </p:txBody>
      </p:sp>
      <p:sp>
        <p:nvSpPr>
          <p:cNvPr id="16" name="Textfeld 15">
            <a:extLst>
              <a:ext uri="{FF2B5EF4-FFF2-40B4-BE49-F238E27FC236}">
                <a16:creationId xmlns="" xmlns:a16="http://schemas.microsoft.com/office/drawing/2014/main" id="{D286E82E-FEBE-4F8D-8C6A-3BD1C6433BF3}"/>
              </a:ext>
            </a:extLst>
          </p:cNvPr>
          <p:cNvSpPr txBox="1"/>
          <p:nvPr/>
        </p:nvSpPr>
        <p:spPr>
          <a:xfrm>
            <a:off x="158453" y="4891022"/>
            <a:ext cx="17377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1811A7"/>
                </a:solidFill>
              </a:rPr>
              <a:t>Sprechzeiten:</a:t>
            </a:r>
          </a:p>
          <a:p>
            <a:pPr algn="ctr"/>
            <a:r>
              <a:rPr lang="de-DE" sz="1200" dirty="0">
                <a:solidFill>
                  <a:srgbClr val="1811A7"/>
                </a:solidFill>
              </a:rPr>
              <a:t>Dienstag 9-11 Uhr</a:t>
            </a:r>
          </a:p>
          <a:p>
            <a:pPr algn="ctr"/>
            <a:r>
              <a:rPr lang="de-DE" sz="1200" dirty="0">
                <a:solidFill>
                  <a:srgbClr val="1811A7"/>
                </a:solidFill>
              </a:rPr>
              <a:t>Donnerstag 15-16 Uhr</a:t>
            </a:r>
          </a:p>
          <a:p>
            <a:pPr algn="ctr"/>
            <a:r>
              <a:rPr lang="de-DE" sz="1200" dirty="0">
                <a:solidFill>
                  <a:srgbClr val="1811A7"/>
                </a:solidFill>
              </a:rPr>
              <a:t>im Funktionsgebäude</a:t>
            </a:r>
          </a:p>
          <a:p>
            <a:pPr algn="ctr"/>
            <a:r>
              <a:rPr lang="de-DE" sz="1200" dirty="0">
                <a:solidFill>
                  <a:srgbClr val="1811A7"/>
                </a:solidFill>
              </a:rPr>
              <a:t>Alter Bierweg 12</a:t>
            </a:r>
          </a:p>
          <a:p>
            <a:pPr algn="ctr"/>
            <a:endParaRPr lang="de-DE" sz="1200" dirty="0">
              <a:solidFill>
                <a:srgbClr val="1811A7"/>
              </a:solidFill>
            </a:endParaRPr>
          </a:p>
          <a:p>
            <a:pPr algn="ctr"/>
            <a:r>
              <a:rPr lang="de-DE" sz="1000" dirty="0">
                <a:solidFill>
                  <a:srgbClr val="1811A7"/>
                </a:solidFill>
              </a:rPr>
              <a:t>(und nach Vereinbarung unter 05365 208070)</a:t>
            </a:r>
          </a:p>
          <a:p>
            <a:pPr algn="ctr"/>
            <a:endParaRPr lang="de-DE" sz="1200" dirty="0">
              <a:solidFill>
                <a:srgbClr val="1811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A4-Papier (210x297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Kursplan Sommer 2019 www.sv-barnstorf.de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Kursplan 2018 www.sv-barnstorf.de</dc:title>
  <dc:creator>Vorstand</dc:creator>
  <cp:lastModifiedBy>Christian Muths</cp:lastModifiedBy>
  <cp:revision>64</cp:revision>
  <cp:lastPrinted>2019-02-26T08:48:08Z</cp:lastPrinted>
  <dcterms:created xsi:type="dcterms:W3CDTF">2018-07-12T10:50:02Z</dcterms:created>
  <dcterms:modified xsi:type="dcterms:W3CDTF">2019-04-03T13:35:24Z</dcterms:modified>
</cp:coreProperties>
</file>